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62" r:id="rId6"/>
    <p:sldId id="259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2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6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07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45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7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8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7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8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6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5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9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9E9607-7155-4005-88FC-7C259D4FF2DC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4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CB9E4-667A-4C8F-801D-4FDA42A5E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/>
              <a:t>Parallel Programing and Raspberry 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C6202-455E-40FE-9EFA-45668759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Sanju Byanjankar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Joshua Schulz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Connor Dickinson</a:t>
            </a:r>
          </a:p>
          <a:p>
            <a:pPr algn="ctr">
              <a:lnSpc>
                <a:spcPct val="90000"/>
              </a:lnSpc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lnSpc>
                <a:spcPct val="90000"/>
              </a:lnSpc>
            </a:pP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97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CD08-B569-403E-85BB-DF28FF00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76F9-BE0A-4B9E-A7EB-5A4A4B797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a Website using a raspberry pi cluster</a:t>
            </a:r>
          </a:p>
          <a:p>
            <a:r>
              <a:rPr lang="en-US" dirty="0"/>
              <a:t>The website teaches C programming language</a:t>
            </a:r>
          </a:p>
          <a:p>
            <a:r>
              <a:rPr lang="en-US" dirty="0"/>
              <a:t>The website features parallel programing using distributed-memory application.</a:t>
            </a:r>
          </a:p>
          <a:p>
            <a:pPr marL="914400" lvl="2" indent="0">
              <a:buNone/>
            </a:pPr>
            <a:r>
              <a:rPr lang="en-US" dirty="0"/>
              <a:t> Example: W3Schools</a:t>
            </a:r>
          </a:p>
          <a:p>
            <a:r>
              <a:rPr lang="en-US" dirty="0"/>
              <a:t>Directions on how we do this will be saved to be reproduced by others</a:t>
            </a:r>
          </a:p>
        </p:txBody>
      </p:sp>
    </p:spTree>
    <p:extLst>
      <p:ext uri="{BB962C8B-B14F-4D97-AF65-F5344CB8AC3E}">
        <p14:creationId xmlns:p14="http://schemas.microsoft.com/office/powerpoint/2010/main" val="234342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7B35F-4A9F-4513-9198-34418B4B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7BCC4-8638-4C55-9551-EC4766137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</a:t>
            </a:r>
            <a:r>
              <a:rPr lang="en-US" dirty="0" err="1"/>
              <a:t>Xuguang</a:t>
            </a:r>
            <a:r>
              <a:rPr lang="en-US" dirty="0"/>
              <a:t> Chen : Client</a:t>
            </a:r>
          </a:p>
          <a:p>
            <a:r>
              <a:rPr lang="en-US" dirty="0"/>
              <a:t>Sanju: Team Manager/ </a:t>
            </a:r>
            <a:r>
              <a:rPr lang="en-US"/>
              <a:t>Network Engineer</a:t>
            </a:r>
            <a:endParaRPr lang="en-US" dirty="0"/>
          </a:p>
          <a:p>
            <a:r>
              <a:rPr lang="en-US" dirty="0"/>
              <a:t>Joshua: Web Development/Software Engineer</a:t>
            </a:r>
          </a:p>
          <a:p>
            <a:r>
              <a:rPr lang="en-US" dirty="0"/>
              <a:t>Connor: Web Development/Software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922215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95F9-AAC8-408E-A39B-E1061163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BBF5-11E6-4707-9D92-EA1ABBD3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Raspberry </a:t>
            </a:r>
            <a:r>
              <a:rPr lang="en-US" dirty="0" err="1"/>
              <a:t>Pis</a:t>
            </a:r>
            <a:r>
              <a:rPr lang="en-US" dirty="0"/>
              <a:t> are connected to each other via network switch.</a:t>
            </a:r>
          </a:p>
          <a:p>
            <a:r>
              <a:rPr lang="en-US" dirty="0"/>
              <a:t>Jumping from one raspberry Pi to another is made possible by using secure shell (</a:t>
            </a:r>
            <a:r>
              <a:rPr lang="en-US" dirty="0" err="1"/>
              <a:t>ssh</a:t>
            </a:r>
            <a:r>
              <a:rPr lang="en-US" dirty="0"/>
              <a:t>).</a:t>
            </a:r>
          </a:p>
          <a:p>
            <a:r>
              <a:rPr lang="en-US" dirty="0"/>
              <a:t>RSA keys are generated and exchanged on each raspberry </a:t>
            </a:r>
            <a:r>
              <a:rPr lang="en-US" dirty="0" err="1"/>
              <a:t>pis</a:t>
            </a:r>
            <a:r>
              <a:rPr lang="en-US" dirty="0"/>
              <a:t> to build a trust which allows us to </a:t>
            </a:r>
            <a:r>
              <a:rPr lang="en-US" dirty="0" err="1"/>
              <a:t>ssh</a:t>
            </a:r>
            <a:r>
              <a:rPr lang="en-US" dirty="0"/>
              <a:t> without authentication.</a:t>
            </a:r>
          </a:p>
          <a:p>
            <a:r>
              <a:rPr lang="en-US" dirty="0"/>
              <a:t>All 3 Raspberry </a:t>
            </a:r>
            <a:r>
              <a:rPr lang="en-US" dirty="0" err="1"/>
              <a:t>pis</a:t>
            </a:r>
            <a:r>
              <a:rPr lang="en-US" dirty="0"/>
              <a:t> are running a Node Web Server and has the file named demofile.html.</a:t>
            </a:r>
          </a:p>
          <a:p>
            <a:r>
              <a:rPr lang="en-US" dirty="0"/>
              <a:t>3 servers: Server1, Server2 and Server3 listens to the port 8000 for the </a:t>
            </a:r>
            <a:r>
              <a:rPr lang="en-US" dirty="0" err="1"/>
              <a:t>HAProxy</a:t>
            </a:r>
            <a:r>
              <a:rPr lang="en-US" dirty="0"/>
              <a:t> (High Availability Proxy) which is a load balancer and connects the traffic to the Server that has least connection.</a:t>
            </a:r>
          </a:p>
          <a:p>
            <a:r>
              <a:rPr lang="en-US" dirty="0"/>
              <a:t>Front end of </a:t>
            </a:r>
            <a:r>
              <a:rPr lang="en-US" dirty="0" err="1"/>
              <a:t>HAProxy</a:t>
            </a:r>
            <a:r>
              <a:rPr lang="en-US" dirty="0"/>
              <a:t> listens to port 80 from the end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70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E037-9217-46D0-941F-C54CD86C0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ACD7-2669-4BF0-A49B-4539F9B6E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MPICH (Message-Passing Interface Chameleon) is installed into the devices and is ready for parallel programming (</a:t>
            </a:r>
            <a:r>
              <a:rPr lang="en-US" dirty="0" err="1"/>
              <a:t>machinefile</a:t>
            </a:r>
            <a:r>
              <a:rPr lang="en-US" dirty="0"/>
              <a:t>).</a:t>
            </a:r>
          </a:p>
          <a:p>
            <a:r>
              <a:rPr lang="en-US" dirty="0"/>
              <a:t>Remote Desktop is installed so that the servers can be worked on  from outside of the network.</a:t>
            </a:r>
          </a:p>
          <a:p>
            <a:r>
              <a:rPr lang="en-US" dirty="0"/>
              <a:t>Local Servers’ IP addresses:</a:t>
            </a:r>
          </a:p>
          <a:p>
            <a:pPr lvl="1"/>
            <a:r>
              <a:rPr lang="en-US" dirty="0"/>
              <a:t>Server1 : 192.168.0.200</a:t>
            </a:r>
          </a:p>
          <a:p>
            <a:pPr lvl="1"/>
            <a:r>
              <a:rPr lang="en-US" dirty="0"/>
              <a:t>Server2 : 192.168.0.201</a:t>
            </a:r>
          </a:p>
          <a:p>
            <a:pPr lvl="1"/>
            <a:r>
              <a:rPr lang="en-US" dirty="0"/>
              <a:t>Server3 : 192.168.0.202</a:t>
            </a:r>
          </a:p>
        </p:txBody>
      </p:sp>
    </p:spTree>
    <p:extLst>
      <p:ext uri="{BB962C8B-B14F-4D97-AF65-F5344CB8AC3E}">
        <p14:creationId xmlns:p14="http://schemas.microsoft.com/office/powerpoint/2010/main" val="1872012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easy to navigate website with lab exercises each week</a:t>
            </a:r>
          </a:p>
          <a:p>
            <a:r>
              <a:rPr lang="en-US" dirty="0"/>
              <a:t>Lessons are spread out over 13 weeks</a:t>
            </a:r>
          </a:p>
          <a:p>
            <a:r>
              <a:rPr lang="en-US" dirty="0"/>
              <a:t>Develop a plan for teaching</a:t>
            </a:r>
          </a:p>
          <a:p>
            <a:r>
              <a:rPr lang="en-US" dirty="0"/>
              <a:t>Divide courses to be worked on</a:t>
            </a:r>
          </a:p>
          <a:p>
            <a:r>
              <a:rPr lang="en-US" dirty="0"/>
              <a:t>Test each others work to ensure appropriate levels of teaching is valid</a:t>
            </a:r>
          </a:p>
          <a:p>
            <a:r>
              <a:rPr lang="en-US" dirty="0"/>
              <a:t>Languages used are HTML, CSS</a:t>
            </a:r>
          </a:p>
        </p:txBody>
      </p:sp>
    </p:spTree>
    <p:extLst>
      <p:ext uri="{BB962C8B-B14F-4D97-AF65-F5344CB8AC3E}">
        <p14:creationId xmlns:p14="http://schemas.microsoft.com/office/powerpoint/2010/main" val="3477417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D9F13-9B24-4BF8-95CC-F406D725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Cluster Web Servers at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9AB35-E01E-4AE1-B86F-E55A0C2E3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6510" y="2477874"/>
            <a:ext cx="4195763" cy="33468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1230C-97AD-4C96-B3AA-645ECEB2C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09775" y="2517822"/>
            <a:ext cx="4195766" cy="326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51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47B0-6AD7-4D77-8D32-B3CA211BF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F1ECD-AD9C-4E1F-B4C6-776DCB4BE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05494-255D-40DF-869E-665DED6E1B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578" y="2855073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653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322</Words>
  <Application>Microsoft Office PowerPoint</Application>
  <PresentationFormat>Widescreen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Parallel Programing and Raspberry Pi</vt:lpstr>
      <vt:lpstr>Objective</vt:lpstr>
      <vt:lpstr>Roles</vt:lpstr>
      <vt:lpstr>Raspberry Pi and Networking</vt:lpstr>
      <vt:lpstr>Raspberry Pi and Networking (Contd..)</vt:lpstr>
      <vt:lpstr>Website Development</vt:lpstr>
      <vt:lpstr>Raspberry Cluster Web Servers at work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Programing and Raspberry Pi</dc:title>
  <dc:creator>Connor Dickinson</dc:creator>
  <cp:lastModifiedBy> </cp:lastModifiedBy>
  <cp:revision>10</cp:revision>
  <dcterms:created xsi:type="dcterms:W3CDTF">2019-10-29T23:54:15Z</dcterms:created>
  <dcterms:modified xsi:type="dcterms:W3CDTF">2019-12-10T04:53:30Z</dcterms:modified>
</cp:coreProperties>
</file>